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01" userDrawn="1">
          <p15:clr>
            <a:srgbClr val="A4A3A4"/>
          </p15:clr>
        </p15:guide>
        <p15:guide id="2" pos="63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93"/>
    <p:restoredTop sz="96327"/>
  </p:normalViewPr>
  <p:slideViewPr>
    <p:cSldViewPr snapToGrid="0" showGuides="1">
      <p:cViewPr varScale="1">
        <p:scale>
          <a:sx n="124" d="100"/>
          <a:sy n="124" d="100"/>
        </p:scale>
        <p:origin x="232" y="168"/>
      </p:cViewPr>
      <p:guideLst>
        <p:guide orient="horz" pos="4201"/>
        <p:guide pos="63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4F8B6-76E0-1DCB-0ED4-5BB9870C0D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B953C9-2F6D-C5BA-7423-4902686E9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95EBE-BA48-5E93-7E99-59677BA41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21582-0315-DB74-8E1E-274782194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E0A13-5730-A925-602A-A1405C09E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28122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D2D7D-B47C-28C6-9494-A1637FF0A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FDE361-CAFB-28B1-9DAB-D90AB1201C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C5D8F-4B78-B24B-717F-A52A9F3A7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49307-F5A3-2190-F68E-654008C8C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921DAD-EFF1-2A3E-57C1-58024DFF5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57933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E340D2-6ED3-100F-871C-6295965B5B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E95971-F5EF-3966-21B9-DF3D982D0B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66E03-98A6-9448-A7F3-79DA62938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55CDF-AF79-4220-EBF1-3F02F0116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8E8D6-671A-4C6F-020E-D7FFBBB1D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55121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AA8EE-7DD7-0D2B-2B4D-902CAE9B1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7DA15-D2F5-C8B8-7AD1-82D2BC93D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50835-397A-769C-2091-8E5BC4AA9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B8FF8-A6F7-090A-17B7-9282F0991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87799-CF2E-EE06-23F1-A14138E24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57254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BD6F1-0326-2EEA-4AA4-D07C4F823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5A5D09-5295-74A9-A97C-CEAECBFCC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2C41E-1DC5-4DDD-6F8E-5F4DF88F7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3575E-B6CA-781C-533A-4D624BC7B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D6033-EAA2-FA64-9FA2-677B04F7A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42615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D22D3-9A42-F868-D54A-758DBC356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36374-DA45-047A-020E-128AECE4FF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C2114D-CB33-E5A3-8347-3F041ABB0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E29A3-BF94-C49A-79D1-C331A16A2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2D1928-2EB6-6954-50EF-A2BA5EED0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339D5F-C284-A4B0-442D-B59859A69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8152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D59C9-FEBE-2449-BAE2-5AE9E6EB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DA8C8C-8A32-3CC1-B537-171C0E42B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8DC7C8-010F-653C-06E1-B04B633C9D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1836B-F51C-4B5C-3779-15DFB66701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E74B21-DD27-89F6-C8E9-7C5BB8F6BB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159632-BD22-8B29-FB9E-E3739C0AD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A9EBD5-A008-D898-5F8B-E4412CE9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C1EFB5-5790-0A4F-1236-3A9D0E367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72653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949FE-1026-2C31-79AB-DCBEE06AE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909BA1-0171-A680-997B-AD419B8E1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1C7B61-61C5-5CF1-864D-C42C84EF1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46797-1AA1-E47B-180C-86329D032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74882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98A32-417E-FCA4-678B-DD79E1A29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6861D2-8784-4BB0-6BBA-5E922FB6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0FD8B6-2DBA-86F3-6193-6EFA397DA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606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B0C09-757B-A85E-A6DA-FBA15B07A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59D47-4C03-8BDE-ADDC-934D38B2BB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FC5A3-AA55-437B-0BED-A409E360BF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CBCE9D-190A-21DD-4135-165EB1034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3CF6FD-EC92-0690-F15B-10E2699FF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48F8EC-5311-7BF0-8F5E-35D258C33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88319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6B365-33AA-4063-3AFE-F5C9AA474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5B4C00-0A5D-0738-07B9-4C07378EA6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683ED7-1DCE-9210-0A3B-15D343341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8B9363-2FE6-74A7-4E14-9E3144623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86FD38-115C-A3A4-C521-2BC7DE5CD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8669B-563F-A2A9-4F32-0D6281647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38853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6679C5-27FB-C0A5-2225-8B0073FE3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A1D60-54B8-58D2-D1EF-F3A5C4D6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FBA30-F0CA-3701-A29C-6D0ABC0292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61F7E7-8B6D-044F-BB35-E997950EE35D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0FFD3-0C27-8EC6-431B-B249DEE8E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74760-F294-7A7A-A4B2-D1A3A7183F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E052A-5577-B34F-A5EA-AF09CE8656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81033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77359-D311-826C-6C2E-0D3310F658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1BAACB-5C84-D494-EC03-AC16603147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55713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3618B6-8BDE-D9E3-5705-45A8FED8A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726" y="1139646"/>
            <a:ext cx="5588000" cy="46609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21BB617-176C-9F1E-B498-A959B4415E06}"/>
              </a:ext>
            </a:extLst>
          </p:cNvPr>
          <p:cNvCxnSpPr>
            <a:cxnSpLocks/>
          </p:cNvCxnSpPr>
          <p:nvPr/>
        </p:nvCxnSpPr>
        <p:spPr>
          <a:xfrm>
            <a:off x="4435818" y="3256908"/>
            <a:ext cx="36243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698B63C-BEE1-3886-E3D0-5F2C3F3B2335}"/>
              </a:ext>
            </a:extLst>
          </p:cNvPr>
          <p:cNvCxnSpPr>
            <a:cxnSpLocks/>
          </p:cNvCxnSpPr>
          <p:nvPr/>
        </p:nvCxnSpPr>
        <p:spPr>
          <a:xfrm>
            <a:off x="4435818" y="2069871"/>
            <a:ext cx="36243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EFFDFD-B4C1-48BE-F5A7-D8A38183A69F}"/>
              </a:ext>
            </a:extLst>
          </p:cNvPr>
          <p:cNvCxnSpPr>
            <a:cxnSpLocks/>
          </p:cNvCxnSpPr>
          <p:nvPr/>
        </p:nvCxnSpPr>
        <p:spPr>
          <a:xfrm>
            <a:off x="4435818" y="1473456"/>
            <a:ext cx="36243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5C9D4F-E24B-2E36-1DC7-8A954A9921A2}"/>
              </a:ext>
            </a:extLst>
          </p:cNvPr>
          <p:cNvSpPr txBox="1"/>
          <p:nvPr/>
        </p:nvSpPr>
        <p:spPr>
          <a:xfrm>
            <a:off x="2535835" y="2120208"/>
            <a:ext cx="7248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100" dirty="0">
                <a:latin typeface="Arial" panose="020B0604020202020204" pitchFamily="34" charset="0"/>
                <a:cs typeface="Arial" panose="020B0604020202020204" pitchFamily="34" charset="0"/>
              </a:rPr>
              <a:t>Inverting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CC7E2B-0400-ECAA-8428-FB845C4BB182}"/>
              </a:ext>
            </a:extLst>
          </p:cNvPr>
          <p:cNvSpPr txBox="1"/>
          <p:nvPr/>
        </p:nvSpPr>
        <p:spPr>
          <a:xfrm>
            <a:off x="2467393" y="3821935"/>
            <a:ext cx="7825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100" dirty="0">
                <a:latin typeface="Arial" panose="020B0604020202020204" pitchFamily="34" charset="0"/>
                <a:cs typeface="Arial" panose="020B0604020202020204" pitchFamily="34" charset="0"/>
              </a:rPr>
              <a:t>Retaining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960674D1-FE22-5911-81DE-71D71C80B520}"/>
              </a:ext>
            </a:extLst>
          </p:cNvPr>
          <p:cNvSpPr/>
          <p:nvPr/>
        </p:nvSpPr>
        <p:spPr>
          <a:xfrm rot="10800000">
            <a:off x="3285189" y="1286943"/>
            <a:ext cx="133442" cy="1969965"/>
          </a:xfrm>
          <a:prstGeom prst="rightBrace">
            <a:avLst>
              <a:gd name="adj1" fmla="val 67662"/>
              <a:gd name="adj2" fmla="val 50000"/>
            </a:avLst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D40D6C2D-62F3-607C-25AF-5F40A52E2055}"/>
              </a:ext>
            </a:extLst>
          </p:cNvPr>
          <p:cNvSpPr/>
          <p:nvPr/>
        </p:nvSpPr>
        <p:spPr>
          <a:xfrm rot="10800000">
            <a:off x="3271866" y="3256908"/>
            <a:ext cx="133443" cy="1396737"/>
          </a:xfrm>
          <a:prstGeom prst="rightBrace">
            <a:avLst>
              <a:gd name="adj1" fmla="val 67662"/>
              <a:gd name="adj2" fmla="val 50000"/>
            </a:avLst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64644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3BA8590-5893-1DFB-8B08-9A9F0F23C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332" y="1046118"/>
            <a:ext cx="5778500" cy="48006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837FEDE-A8EF-F261-DA22-048A4976C541}"/>
              </a:ext>
            </a:extLst>
          </p:cNvPr>
          <p:cNvCxnSpPr>
            <a:cxnSpLocks/>
          </p:cNvCxnSpPr>
          <p:nvPr/>
        </p:nvCxnSpPr>
        <p:spPr>
          <a:xfrm>
            <a:off x="4520629" y="4280090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5137D28-A8B3-89E6-F8C8-B976F9F69FDF}"/>
              </a:ext>
            </a:extLst>
          </p:cNvPr>
          <p:cNvCxnSpPr>
            <a:cxnSpLocks/>
          </p:cNvCxnSpPr>
          <p:nvPr/>
        </p:nvCxnSpPr>
        <p:spPr>
          <a:xfrm>
            <a:off x="4520629" y="2826420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1D4AC5C-928D-B960-C066-A51D0F1E49B1}"/>
              </a:ext>
            </a:extLst>
          </p:cNvPr>
          <p:cNvSpPr txBox="1"/>
          <p:nvPr/>
        </p:nvSpPr>
        <p:spPr>
          <a:xfrm>
            <a:off x="2605839" y="4232362"/>
            <a:ext cx="583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b="1" dirty="0"/>
              <a:t>GT-C</a:t>
            </a:r>
            <a:r>
              <a:rPr lang="en-DK" sz="1400" b="1" baseline="-25000" dirty="0"/>
              <a:t>4</a:t>
            </a:r>
            <a:endParaRPr lang="en-DK" sz="14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C4938C-F01F-451F-C445-51BFFFE57926}"/>
              </a:ext>
            </a:extLst>
          </p:cNvPr>
          <p:cNvSpPr txBox="1"/>
          <p:nvPr/>
        </p:nvSpPr>
        <p:spPr>
          <a:xfrm>
            <a:off x="2605839" y="1806886"/>
            <a:ext cx="583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b="1" dirty="0"/>
              <a:t>GT-C</a:t>
            </a:r>
            <a:r>
              <a:rPr lang="en-DK" sz="1400" b="1" baseline="-25000" dirty="0"/>
              <a:t>2</a:t>
            </a:r>
            <a:endParaRPr lang="en-DK" sz="1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B93990-D03D-E792-F89F-59A3B0CCE576}"/>
              </a:ext>
            </a:extLst>
          </p:cNvPr>
          <p:cNvSpPr txBox="1"/>
          <p:nvPr/>
        </p:nvSpPr>
        <p:spPr>
          <a:xfrm>
            <a:off x="2605839" y="3388768"/>
            <a:ext cx="583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b="1" dirty="0"/>
              <a:t>GT-C</a:t>
            </a:r>
            <a:r>
              <a:rPr lang="en-DK" sz="1400" b="1" baseline="-25000" dirty="0"/>
              <a:t>3</a:t>
            </a:r>
            <a:endParaRPr lang="en-DK" sz="1400" b="1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F7631379-82EF-B282-38BB-8CD96572BB17}"/>
              </a:ext>
            </a:extLst>
          </p:cNvPr>
          <p:cNvSpPr/>
          <p:nvPr/>
        </p:nvSpPr>
        <p:spPr>
          <a:xfrm rot="10800000">
            <a:off x="3180742" y="4316208"/>
            <a:ext cx="132188" cy="151107"/>
          </a:xfrm>
          <a:prstGeom prst="rightBrac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6CE1269-1BB0-F9CC-5BCE-45B6FB0D7F56}"/>
              </a:ext>
            </a:extLst>
          </p:cNvPr>
          <p:cNvSpPr/>
          <p:nvPr/>
        </p:nvSpPr>
        <p:spPr>
          <a:xfrm rot="10800000">
            <a:off x="3185092" y="1189044"/>
            <a:ext cx="132188" cy="1602540"/>
          </a:xfrm>
          <a:prstGeom prst="rightBrac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8747F4E6-2884-E658-8747-FA4D7E4F7BC1}"/>
              </a:ext>
            </a:extLst>
          </p:cNvPr>
          <p:cNvSpPr/>
          <p:nvPr/>
        </p:nvSpPr>
        <p:spPr>
          <a:xfrm rot="10800000">
            <a:off x="3168687" y="2875430"/>
            <a:ext cx="144243" cy="1356932"/>
          </a:xfrm>
          <a:prstGeom prst="rightBrac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72794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A69F26-FE42-A1C5-E3E0-B52B717A4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854" y="1059522"/>
            <a:ext cx="5778500" cy="48006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837FEDE-A8EF-F261-DA22-048A4976C541}"/>
              </a:ext>
            </a:extLst>
          </p:cNvPr>
          <p:cNvCxnSpPr>
            <a:cxnSpLocks/>
          </p:cNvCxnSpPr>
          <p:nvPr/>
        </p:nvCxnSpPr>
        <p:spPr>
          <a:xfrm>
            <a:off x="5969278" y="4280090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5137D28-A8B3-89E6-F8C8-B976F9F69FDF}"/>
              </a:ext>
            </a:extLst>
          </p:cNvPr>
          <p:cNvCxnSpPr>
            <a:cxnSpLocks/>
          </p:cNvCxnSpPr>
          <p:nvPr/>
        </p:nvCxnSpPr>
        <p:spPr>
          <a:xfrm>
            <a:off x="5969278" y="2836694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DC4938C-F01F-451F-C445-51BFFFE57926}"/>
              </a:ext>
            </a:extLst>
          </p:cNvPr>
          <p:cNvSpPr txBox="1"/>
          <p:nvPr/>
        </p:nvSpPr>
        <p:spPr>
          <a:xfrm>
            <a:off x="1383209" y="1930174"/>
            <a:ext cx="583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b="1" dirty="0"/>
              <a:t>GT-C</a:t>
            </a:r>
            <a:r>
              <a:rPr lang="en-DK" sz="1400" b="1" baseline="-25000" dirty="0"/>
              <a:t>1</a:t>
            </a:r>
            <a:endParaRPr lang="en-DK" sz="1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B93990-D03D-E792-F89F-59A3B0CCE576}"/>
              </a:ext>
            </a:extLst>
          </p:cNvPr>
          <p:cNvSpPr txBox="1"/>
          <p:nvPr/>
        </p:nvSpPr>
        <p:spPr>
          <a:xfrm>
            <a:off x="1383209" y="3388768"/>
            <a:ext cx="583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b="1" dirty="0"/>
              <a:t>GT-C</a:t>
            </a:r>
            <a:r>
              <a:rPr lang="en-DK" sz="1400" b="1" baseline="-25000" dirty="0"/>
              <a:t>2</a:t>
            </a:r>
            <a:endParaRPr lang="en-DK" sz="1400" b="1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6CE1269-1BB0-F9CC-5BCE-45B6FB0D7F56}"/>
              </a:ext>
            </a:extLst>
          </p:cNvPr>
          <p:cNvSpPr/>
          <p:nvPr/>
        </p:nvSpPr>
        <p:spPr>
          <a:xfrm rot="10800000">
            <a:off x="1962462" y="1417148"/>
            <a:ext cx="127838" cy="1405258"/>
          </a:xfrm>
          <a:prstGeom prst="rightBrac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8747F4E6-2884-E658-8747-FA4D7E4F7BC1}"/>
              </a:ext>
            </a:extLst>
          </p:cNvPr>
          <p:cNvSpPr/>
          <p:nvPr/>
        </p:nvSpPr>
        <p:spPr>
          <a:xfrm rot="10800000">
            <a:off x="1946057" y="2875430"/>
            <a:ext cx="144243" cy="1356932"/>
          </a:xfrm>
          <a:prstGeom prst="rightBrac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C1E5BF1-B6EA-4B12-0540-DE0968FCE667}"/>
              </a:ext>
            </a:extLst>
          </p:cNvPr>
          <p:cNvCxnSpPr>
            <a:cxnSpLocks/>
          </p:cNvCxnSpPr>
          <p:nvPr/>
        </p:nvCxnSpPr>
        <p:spPr>
          <a:xfrm>
            <a:off x="5969278" y="1386326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Graphic 13">
            <a:extLst>
              <a:ext uri="{FF2B5EF4-FFF2-40B4-BE49-F238E27FC236}">
                <a16:creationId xmlns:a16="http://schemas.microsoft.com/office/drawing/2014/main" id="{76A379ED-05AE-0D02-A63E-A8B572BE93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1132" t="18840" r="71682" b="39387"/>
          <a:stretch/>
        </p:blipFill>
        <p:spPr>
          <a:xfrm>
            <a:off x="2063379" y="1096778"/>
            <a:ext cx="2673005" cy="368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117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64D7534-50A1-7CF2-CEF1-11ABC07DE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326" y="1056311"/>
            <a:ext cx="5778500" cy="48006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837FEDE-A8EF-F261-DA22-048A4976C541}"/>
              </a:ext>
            </a:extLst>
          </p:cNvPr>
          <p:cNvCxnSpPr>
            <a:cxnSpLocks/>
          </p:cNvCxnSpPr>
          <p:nvPr/>
        </p:nvCxnSpPr>
        <p:spPr>
          <a:xfrm>
            <a:off x="5969278" y="1629253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5137D28-A8B3-89E6-F8C8-B976F9F69FDF}"/>
              </a:ext>
            </a:extLst>
          </p:cNvPr>
          <p:cNvCxnSpPr>
            <a:cxnSpLocks/>
          </p:cNvCxnSpPr>
          <p:nvPr/>
        </p:nvCxnSpPr>
        <p:spPr>
          <a:xfrm>
            <a:off x="5969278" y="3076837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DC4938C-F01F-451F-C445-51BFFFE57926}"/>
              </a:ext>
            </a:extLst>
          </p:cNvPr>
          <p:cNvSpPr txBox="1"/>
          <p:nvPr/>
        </p:nvSpPr>
        <p:spPr>
          <a:xfrm>
            <a:off x="1518382" y="2168712"/>
            <a:ext cx="583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b="1" dirty="0"/>
              <a:t>GT-C</a:t>
            </a:r>
            <a:r>
              <a:rPr lang="en-DK" sz="1400" b="1" baseline="-25000" dirty="0"/>
              <a:t>1</a:t>
            </a:r>
            <a:endParaRPr lang="en-DK" sz="1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B93990-D03D-E792-F89F-59A3B0CCE576}"/>
              </a:ext>
            </a:extLst>
          </p:cNvPr>
          <p:cNvSpPr txBox="1"/>
          <p:nvPr/>
        </p:nvSpPr>
        <p:spPr>
          <a:xfrm>
            <a:off x="1518382" y="3627306"/>
            <a:ext cx="583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b="1" dirty="0"/>
              <a:t>GT-C</a:t>
            </a:r>
            <a:r>
              <a:rPr lang="en-DK" sz="1400" b="1" baseline="-25000" dirty="0"/>
              <a:t>2</a:t>
            </a:r>
            <a:endParaRPr lang="en-DK" sz="1400" b="1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6CE1269-1BB0-F9CC-5BCE-45B6FB0D7F56}"/>
              </a:ext>
            </a:extLst>
          </p:cNvPr>
          <p:cNvSpPr/>
          <p:nvPr/>
        </p:nvSpPr>
        <p:spPr>
          <a:xfrm rot="10800000">
            <a:off x="2097635" y="1655686"/>
            <a:ext cx="127838" cy="1405258"/>
          </a:xfrm>
          <a:prstGeom prst="rightBrac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8747F4E6-2884-E658-8747-FA4D7E4F7BC1}"/>
              </a:ext>
            </a:extLst>
          </p:cNvPr>
          <p:cNvSpPr/>
          <p:nvPr/>
        </p:nvSpPr>
        <p:spPr>
          <a:xfrm rot="10800000">
            <a:off x="2081230" y="3113968"/>
            <a:ext cx="144243" cy="1356932"/>
          </a:xfrm>
          <a:prstGeom prst="rightBrac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C1E5BF1-B6EA-4B12-0540-DE0968FCE667}"/>
              </a:ext>
            </a:extLst>
          </p:cNvPr>
          <p:cNvCxnSpPr>
            <a:cxnSpLocks/>
          </p:cNvCxnSpPr>
          <p:nvPr/>
        </p:nvCxnSpPr>
        <p:spPr>
          <a:xfrm>
            <a:off x="5969278" y="1386326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phic 3">
            <a:extLst>
              <a:ext uri="{FF2B5EF4-FFF2-40B4-BE49-F238E27FC236}">
                <a16:creationId xmlns:a16="http://schemas.microsoft.com/office/drawing/2014/main" id="{96DBA169-5BB1-B4CA-8DAD-7556C785A2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819" t="12390" r="59211" b="37590"/>
          <a:stretch/>
        </p:blipFill>
        <p:spPr>
          <a:xfrm>
            <a:off x="2118502" y="1018440"/>
            <a:ext cx="2542348" cy="344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225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CDAAA1-1014-D7B0-EAD0-1A7BE1F60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750" y="1028700"/>
            <a:ext cx="5778500" cy="48006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A7F0DB-5CA7-3FCC-C9EC-26EC13ABECF1}"/>
              </a:ext>
            </a:extLst>
          </p:cNvPr>
          <p:cNvCxnSpPr>
            <a:cxnSpLocks/>
          </p:cNvCxnSpPr>
          <p:nvPr/>
        </p:nvCxnSpPr>
        <p:spPr>
          <a:xfrm>
            <a:off x="4536718" y="1711351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9EFCCE-6E46-5548-CCC2-7E170EE501A6}"/>
              </a:ext>
            </a:extLst>
          </p:cNvPr>
          <p:cNvCxnSpPr>
            <a:cxnSpLocks/>
          </p:cNvCxnSpPr>
          <p:nvPr/>
        </p:nvCxnSpPr>
        <p:spPr>
          <a:xfrm>
            <a:off x="4536718" y="3107317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9B09CB-5C05-E3B7-B71D-B58C7A1D02EB}"/>
              </a:ext>
            </a:extLst>
          </p:cNvPr>
          <p:cNvCxnSpPr>
            <a:cxnSpLocks/>
          </p:cNvCxnSpPr>
          <p:nvPr/>
        </p:nvCxnSpPr>
        <p:spPr>
          <a:xfrm>
            <a:off x="4536718" y="1512668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FE96118-E1A9-457C-C82A-3E113235985C}"/>
              </a:ext>
            </a:extLst>
          </p:cNvPr>
          <p:cNvCxnSpPr/>
          <p:nvPr/>
        </p:nvCxnSpPr>
        <p:spPr>
          <a:xfrm>
            <a:off x="3465871" y="1512668"/>
            <a:ext cx="101763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47A4E09-DE1F-6D88-1BE2-C1FE2831F352}"/>
              </a:ext>
            </a:extLst>
          </p:cNvPr>
          <p:cNvCxnSpPr/>
          <p:nvPr/>
        </p:nvCxnSpPr>
        <p:spPr>
          <a:xfrm>
            <a:off x="3465871" y="3107317"/>
            <a:ext cx="101763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82A56F-FEC7-1E9D-9560-3168AAF8B0FC}"/>
              </a:ext>
            </a:extLst>
          </p:cNvPr>
          <p:cNvCxnSpPr/>
          <p:nvPr/>
        </p:nvCxnSpPr>
        <p:spPr>
          <a:xfrm>
            <a:off x="3465871" y="4491207"/>
            <a:ext cx="1017639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7554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79DC35-7D65-E7E8-3117-7B1C6E131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750" y="1028700"/>
            <a:ext cx="5778500" cy="480060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08E009D-9E5F-6DE0-BCA0-E9409C5B0A0F}"/>
              </a:ext>
            </a:extLst>
          </p:cNvPr>
          <p:cNvCxnSpPr>
            <a:cxnSpLocks/>
          </p:cNvCxnSpPr>
          <p:nvPr/>
        </p:nvCxnSpPr>
        <p:spPr>
          <a:xfrm>
            <a:off x="4536718" y="1738510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641610C-999C-D74A-21B0-1C794F66E8CA}"/>
              </a:ext>
            </a:extLst>
          </p:cNvPr>
          <p:cNvCxnSpPr>
            <a:cxnSpLocks/>
          </p:cNvCxnSpPr>
          <p:nvPr/>
        </p:nvCxnSpPr>
        <p:spPr>
          <a:xfrm>
            <a:off x="4536718" y="3116370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F99F7A6-A740-085D-E498-D8EE768470E7}"/>
              </a:ext>
            </a:extLst>
          </p:cNvPr>
          <p:cNvCxnSpPr>
            <a:cxnSpLocks/>
          </p:cNvCxnSpPr>
          <p:nvPr/>
        </p:nvCxnSpPr>
        <p:spPr>
          <a:xfrm>
            <a:off x="4536718" y="1575113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504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21191FE-10CD-042D-6537-4B46847C0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750" y="1028700"/>
            <a:ext cx="5778500" cy="480060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08E009D-9E5F-6DE0-BCA0-E9409C5B0A0F}"/>
              </a:ext>
            </a:extLst>
          </p:cNvPr>
          <p:cNvCxnSpPr>
            <a:cxnSpLocks/>
          </p:cNvCxnSpPr>
          <p:nvPr/>
        </p:nvCxnSpPr>
        <p:spPr>
          <a:xfrm>
            <a:off x="4536718" y="1656214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641610C-999C-D74A-21B0-1C794F66E8CA}"/>
              </a:ext>
            </a:extLst>
          </p:cNvPr>
          <p:cNvCxnSpPr>
            <a:cxnSpLocks/>
          </p:cNvCxnSpPr>
          <p:nvPr/>
        </p:nvCxnSpPr>
        <p:spPr>
          <a:xfrm>
            <a:off x="4536718" y="3280962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F99F7A6-A740-085D-E498-D8EE768470E7}"/>
              </a:ext>
            </a:extLst>
          </p:cNvPr>
          <p:cNvCxnSpPr>
            <a:cxnSpLocks/>
          </p:cNvCxnSpPr>
          <p:nvPr/>
        </p:nvCxnSpPr>
        <p:spPr>
          <a:xfrm>
            <a:off x="4536718" y="1520249"/>
            <a:ext cx="3626778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351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9C2DC3-27D9-EC36-30D4-12E3BA821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410" y="1136650"/>
            <a:ext cx="5511800" cy="45847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21BB617-176C-9F1E-B498-A959B4415E06}"/>
              </a:ext>
            </a:extLst>
          </p:cNvPr>
          <p:cNvCxnSpPr>
            <a:cxnSpLocks/>
          </p:cNvCxnSpPr>
          <p:nvPr/>
        </p:nvCxnSpPr>
        <p:spPr>
          <a:xfrm>
            <a:off x="4435818" y="3256908"/>
            <a:ext cx="36243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698B63C-BEE1-3886-E3D0-5F2C3F3B2335}"/>
              </a:ext>
            </a:extLst>
          </p:cNvPr>
          <p:cNvCxnSpPr>
            <a:cxnSpLocks/>
          </p:cNvCxnSpPr>
          <p:nvPr/>
        </p:nvCxnSpPr>
        <p:spPr>
          <a:xfrm>
            <a:off x="4435818" y="2075622"/>
            <a:ext cx="36243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EFFDFD-B4C1-48BE-F5A7-D8A38183A69F}"/>
              </a:ext>
            </a:extLst>
          </p:cNvPr>
          <p:cNvCxnSpPr>
            <a:cxnSpLocks/>
          </p:cNvCxnSpPr>
          <p:nvPr/>
        </p:nvCxnSpPr>
        <p:spPr>
          <a:xfrm>
            <a:off x="4435818" y="1473456"/>
            <a:ext cx="36243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5C9D4F-E24B-2E36-1DC7-8A954A9921A2}"/>
              </a:ext>
            </a:extLst>
          </p:cNvPr>
          <p:cNvSpPr txBox="1"/>
          <p:nvPr/>
        </p:nvSpPr>
        <p:spPr>
          <a:xfrm>
            <a:off x="2463917" y="2109934"/>
            <a:ext cx="8520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b="1" dirty="0"/>
              <a:t>Inverting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CC7E2B-0400-ECAA-8428-FB845C4BB182}"/>
              </a:ext>
            </a:extLst>
          </p:cNvPr>
          <p:cNvSpPr txBox="1"/>
          <p:nvPr/>
        </p:nvSpPr>
        <p:spPr>
          <a:xfrm>
            <a:off x="2428395" y="3788329"/>
            <a:ext cx="8876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b="1" dirty="0"/>
              <a:t>Retaining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960674D1-FE22-5911-81DE-71D71C80B520}"/>
              </a:ext>
            </a:extLst>
          </p:cNvPr>
          <p:cNvSpPr/>
          <p:nvPr/>
        </p:nvSpPr>
        <p:spPr>
          <a:xfrm rot="10800000">
            <a:off x="3316011" y="1286943"/>
            <a:ext cx="133442" cy="1969965"/>
          </a:xfrm>
          <a:prstGeom prst="rightBrace">
            <a:avLst>
              <a:gd name="adj1" fmla="val 67662"/>
              <a:gd name="adj2" fmla="val 50000"/>
            </a:avLst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D40D6C2D-62F3-607C-25AF-5F40A52E2055}"/>
              </a:ext>
            </a:extLst>
          </p:cNvPr>
          <p:cNvSpPr/>
          <p:nvPr/>
        </p:nvSpPr>
        <p:spPr>
          <a:xfrm rot="10800000">
            <a:off x="3302688" y="3256908"/>
            <a:ext cx="133443" cy="1396737"/>
          </a:xfrm>
          <a:prstGeom prst="rightBrace">
            <a:avLst>
              <a:gd name="adj1" fmla="val 67662"/>
              <a:gd name="adj2" fmla="val 50000"/>
            </a:avLst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6609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64B0B0-51DA-1CB5-4291-AB17C7E88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8757" y="1139646"/>
            <a:ext cx="5566616" cy="46430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21BB617-176C-9F1E-B498-A959B4415E06}"/>
              </a:ext>
            </a:extLst>
          </p:cNvPr>
          <p:cNvCxnSpPr>
            <a:cxnSpLocks/>
          </p:cNvCxnSpPr>
          <p:nvPr/>
        </p:nvCxnSpPr>
        <p:spPr>
          <a:xfrm>
            <a:off x="4435818" y="3256908"/>
            <a:ext cx="36243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698B63C-BEE1-3886-E3D0-5F2C3F3B2335}"/>
              </a:ext>
            </a:extLst>
          </p:cNvPr>
          <p:cNvCxnSpPr>
            <a:cxnSpLocks/>
          </p:cNvCxnSpPr>
          <p:nvPr/>
        </p:nvCxnSpPr>
        <p:spPr>
          <a:xfrm>
            <a:off x="4435818" y="2069871"/>
            <a:ext cx="36243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EFFDFD-B4C1-48BE-F5A7-D8A38183A69F}"/>
              </a:ext>
            </a:extLst>
          </p:cNvPr>
          <p:cNvCxnSpPr>
            <a:cxnSpLocks/>
          </p:cNvCxnSpPr>
          <p:nvPr/>
        </p:nvCxnSpPr>
        <p:spPr>
          <a:xfrm>
            <a:off x="4435818" y="1473456"/>
            <a:ext cx="362437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A5C9D4F-E24B-2E36-1DC7-8A954A9921A2}"/>
              </a:ext>
            </a:extLst>
          </p:cNvPr>
          <p:cNvSpPr txBox="1"/>
          <p:nvPr/>
        </p:nvSpPr>
        <p:spPr>
          <a:xfrm>
            <a:off x="2463917" y="2109934"/>
            <a:ext cx="8520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b="1" dirty="0"/>
              <a:t>Inverting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CC7E2B-0400-ECAA-8428-FB845C4BB182}"/>
              </a:ext>
            </a:extLst>
          </p:cNvPr>
          <p:cNvSpPr txBox="1"/>
          <p:nvPr/>
        </p:nvSpPr>
        <p:spPr>
          <a:xfrm>
            <a:off x="2428395" y="3788329"/>
            <a:ext cx="8876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b="1" dirty="0"/>
              <a:t>Retaining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960674D1-FE22-5911-81DE-71D71C80B520}"/>
              </a:ext>
            </a:extLst>
          </p:cNvPr>
          <p:cNvSpPr/>
          <p:nvPr/>
        </p:nvSpPr>
        <p:spPr>
          <a:xfrm rot="10800000">
            <a:off x="3316011" y="1286943"/>
            <a:ext cx="133442" cy="1969965"/>
          </a:xfrm>
          <a:prstGeom prst="rightBrace">
            <a:avLst>
              <a:gd name="adj1" fmla="val 67662"/>
              <a:gd name="adj2" fmla="val 50000"/>
            </a:avLst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D40D6C2D-62F3-607C-25AF-5F40A52E2055}"/>
              </a:ext>
            </a:extLst>
          </p:cNvPr>
          <p:cNvSpPr/>
          <p:nvPr/>
        </p:nvSpPr>
        <p:spPr>
          <a:xfrm rot="10800000">
            <a:off x="3302688" y="3256908"/>
            <a:ext cx="133443" cy="1396737"/>
          </a:xfrm>
          <a:prstGeom prst="rightBrace">
            <a:avLst>
              <a:gd name="adj1" fmla="val 67662"/>
              <a:gd name="adj2" fmla="val 50000"/>
            </a:avLst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48621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1891</TotalTime>
  <Words>13</Words>
  <Application>Microsoft Macintosh PowerPoint</Application>
  <PresentationFormat>Widescreen</PresentationFormat>
  <Paragraphs>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21</cp:revision>
  <dcterms:created xsi:type="dcterms:W3CDTF">2023-04-17T09:02:24Z</dcterms:created>
  <dcterms:modified xsi:type="dcterms:W3CDTF">2023-12-02T09:57:58Z</dcterms:modified>
</cp:coreProperties>
</file>

<file path=docProps/thumbnail.jpeg>
</file>